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27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61" r:id="rId73"/>
    <p:sldId id="362" r:id="rId74"/>
    <p:sldId id="293" r:id="rId75"/>
    <p:sldId id="294" r:id="rId76"/>
    <p:sldId id="295" r:id="rId77"/>
    <p:sldId id="296" r:id="rId78"/>
    <p:sldId id="297" r:id="rId79"/>
    <p:sldId id="298" r:id="rId80"/>
    <p:sldId id="299" r:id="rId81"/>
    <p:sldId id="300" r:id="rId82"/>
    <p:sldId id="301" r:id="rId83"/>
    <p:sldId id="302" r:id="rId84"/>
    <p:sldId id="303" r:id="rId85"/>
    <p:sldId id="304" r:id="rId86"/>
    <p:sldId id="305" r:id="rId87"/>
    <p:sldId id="306" r:id="rId88"/>
    <p:sldId id="307" r:id="rId89"/>
    <p:sldId id="308" r:id="rId90"/>
    <p:sldId id="309" r:id="rId91"/>
    <p:sldId id="310" r:id="rId92"/>
    <p:sldId id="311" r:id="rId93"/>
    <p:sldId id="317" r:id="rId94"/>
    <p:sldId id="318" r:id="rId95"/>
    <p:sldId id="319" r:id="rId96"/>
    <p:sldId id="320" r:id="rId97"/>
    <p:sldId id="321" r:id="rId98"/>
    <p:sldId id="322" r:id="rId99"/>
    <p:sldId id="323" r:id="rId100"/>
    <p:sldId id="312" r:id="rId101"/>
    <p:sldId id="313" r:id="rId102"/>
    <p:sldId id="314" r:id="rId103"/>
    <p:sldId id="324" r:id="rId104"/>
    <p:sldId id="315" r:id="rId105"/>
    <p:sldId id="325" r:id="rId106"/>
    <p:sldId id="326" r:id="rId10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Over een kleine mol die wil weten wie er op zijn kop gepoept heeft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237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klein / groot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90" y="954417"/>
            <a:ext cx="3033986" cy="3597612"/>
          </a:xfrm>
        </p:spPr>
      </p:pic>
    </p:spTree>
    <p:extLst>
      <p:ext uri="{BB962C8B-B14F-4D97-AF65-F5344CB8AC3E}">
        <p14:creationId xmlns:p14="http://schemas.microsoft.com/office/powerpoint/2010/main" val="11489043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van</a:t>
            </a:r>
            <a:br>
              <a:rPr lang="nl-NL" dirty="0"/>
            </a:br>
            <a:r>
              <a:rPr lang="nl-NL" dirty="0"/>
              <a:t>(het boek is van mij)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9462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aan</a:t>
            </a:r>
            <a:br>
              <a:rPr lang="nl-NL" dirty="0"/>
            </a:br>
            <a:r>
              <a:rPr lang="nl-NL" dirty="0"/>
              <a:t>(de mol vraagt aan het paard..)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7146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en</a:t>
            </a:r>
            <a:br>
              <a:rPr lang="nl-NL" dirty="0"/>
            </a:br>
            <a:r>
              <a:rPr lang="nl-NL" dirty="0"/>
              <a:t>(de duif, ‘t paard en de geit)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5015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nu</a:t>
            </a:r>
            <a:br>
              <a:rPr lang="nl-NL" dirty="0"/>
            </a:br>
            <a:r>
              <a:rPr lang="nl-NL" dirty="0"/>
              <a:t>(nu sta ik stil, nu pak ik een schaar)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234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daar/ hier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55" y="541338"/>
            <a:ext cx="5037666" cy="3778250"/>
          </a:xfrm>
        </p:spPr>
      </p:pic>
      <p:cxnSp>
        <p:nvCxnSpPr>
          <p:cNvPr id="6" name="Rechte verbindingslijn 5"/>
          <p:cNvCxnSpPr/>
          <p:nvPr/>
        </p:nvCxnSpPr>
        <p:spPr>
          <a:xfrm flipV="1">
            <a:off x="6030686" y="3897086"/>
            <a:ext cx="152400" cy="7746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H="1" flipV="1">
            <a:off x="7402286" y="3418114"/>
            <a:ext cx="1" cy="125357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2934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24808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Dag 6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Herhaal dag 1 tot 5</a:t>
            </a:r>
          </a:p>
        </p:txBody>
      </p:sp>
    </p:spTree>
    <p:extLst>
      <p:ext uri="{BB962C8B-B14F-4D97-AF65-F5344CB8AC3E}">
        <p14:creationId xmlns:p14="http://schemas.microsoft.com/office/powerpoint/2010/main" val="169507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steken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8" y="541338"/>
            <a:ext cx="5689600" cy="3778250"/>
          </a:xfrm>
        </p:spPr>
      </p:pic>
    </p:spTree>
    <p:extLst>
      <p:ext uri="{BB962C8B-B14F-4D97-AF65-F5344CB8AC3E}">
        <p14:creationId xmlns:p14="http://schemas.microsoft.com/office/powerpoint/2010/main" val="272393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vallen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34" y="541338"/>
            <a:ext cx="4956108" cy="3778250"/>
          </a:xfrm>
        </p:spPr>
      </p:pic>
    </p:spTree>
    <p:extLst>
      <p:ext uri="{BB962C8B-B14F-4D97-AF65-F5344CB8AC3E}">
        <p14:creationId xmlns:p14="http://schemas.microsoft.com/office/powerpoint/2010/main" val="889393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vragen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>
            <a:normAutofit/>
          </a:bodyPr>
          <a:lstStyle/>
          <a:p>
            <a:r>
              <a:rPr lang="nl-NL" sz="19900" dirty="0">
                <a:latin typeface="Antique Olive" panose="020B0603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837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antwoorden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02" y="611177"/>
            <a:ext cx="3638571" cy="3638571"/>
          </a:xfrm>
        </p:spPr>
      </p:pic>
    </p:spTree>
    <p:extLst>
      <p:ext uri="{BB962C8B-B14F-4D97-AF65-F5344CB8AC3E}">
        <p14:creationId xmlns:p14="http://schemas.microsoft.com/office/powerpoint/2010/main" val="3110303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poepen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92" y="572814"/>
            <a:ext cx="5689600" cy="3778250"/>
          </a:xfrm>
        </p:spPr>
      </p:pic>
    </p:spTree>
    <p:extLst>
      <p:ext uri="{BB962C8B-B14F-4D97-AF65-F5344CB8AC3E}">
        <p14:creationId xmlns:p14="http://schemas.microsoft.com/office/powerpoint/2010/main" val="2719853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wel hier en </a:t>
            </a:r>
            <a:r>
              <a:rPr lang="nl-NL" dirty="0" err="1"/>
              <a:t>gunter</a:t>
            </a:r>
            <a:r>
              <a:rPr lang="nl-NL" dirty="0"/>
              <a:t>!!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30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wie heeft er op mijn kop gepoept?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3900" dirty="0">
                <a:solidFill>
                  <a:srgbClr val="FF5050"/>
                </a:solidFill>
                <a:latin typeface="Antique Olive" panose="020B0603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982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heb jij op mijn kop gepoept?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nl-NL" sz="16600" dirty="0">
                <a:solidFill>
                  <a:srgbClr val="FF5050"/>
                </a:solidFill>
                <a:latin typeface="Antique Olive" panose="020B0603020204030204" pitchFamily="34" charset="0"/>
                <a:sym typeface="Wingdings" panose="05000000000000000000" pitchFamily="2" charset="2"/>
              </a:rPr>
              <a:t></a:t>
            </a:r>
            <a:r>
              <a:rPr lang="nl-NL" sz="16600" dirty="0">
                <a:solidFill>
                  <a:srgbClr val="FF5050"/>
                </a:solidFill>
                <a:latin typeface="Antique Olive" panose="020B0603020204030204" pitchFamily="34" charset="0"/>
              </a:rPr>
              <a:t>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773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448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83" y="437712"/>
            <a:ext cx="8801433" cy="6286738"/>
          </a:xfrm>
        </p:spPr>
      </p:pic>
    </p:spTree>
    <p:extLst>
      <p:ext uri="{BB962C8B-B14F-4D97-AF65-F5344CB8AC3E}">
        <p14:creationId xmlns:p14="http://schemas.microsoft.com/office/powerpoint/2010/main" val="1258454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het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214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Les 2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131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1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Luister en kijk mee</a:t>
            </a:r>
          </a:p>
        </p:txBody>
      </p:sp>
    </p:spTree>
    <p:extLst>
      <p:ext uri="{BB962C8B-B14F-4D97-AF65-F5344CB8AC3E}">
        <p14:creationId xmlns:p14="http://schemas.microsoft.com/office/powerpoint/2010/main" val="2749405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haas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541338"/>
            <a:ext cx="5667375" cy="3778250"/>
          </a:xfrm>
        </p:spPr>
      </p:pic>
    </p:spTree>
    <p:extLst>
      <p:ext uri="{BB962C8B-B14F-4D97-AF65-F5344CB8AC3E}">
        <p14:creationId xmlns:p14="http://schemas.microsoft.com/office/powerpoint/2010/main" val="1985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geit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43" y="541338"/>
            <a:ext cx="3677890" cy="3778250"/>
          </a:xfrm>
        </p:spPr>
      </p:pic>
    </p:spTree>
    <p:extLst>
      <p:ext uri="{BB962C8B-B14F-4D97-AF65-F5344CB8AC3E}">
        <p14:creationId xmlns:p14="http://schemas.microsoft.com/office/powerpoint/2010/main" val="215047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koe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21" y="541338"/>
            <a:ext cx="5349734" cy="3778250"/>
          </a:xfrm>
        </p:spPr>
      </p:pic>
    </p:spTree>
    <p:extLst>
      <p:ext uri="{BB962C8B-B14F-4D97-AF65-F5344CB8AC3E}">
        <p14:creationId xmlns:p14="http://schemas.microsoft.com/office/powerpoint/2010/main" val="3214010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het </a:t>
            </a:r>
            <a:r>
              <a:rPr lang="nl-NL" dirty="0"/>
              <a:t>varken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55" y="541338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3052767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neus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50" y="1303491"/>
            <a:ext cx="2548125" cy="2590593"/>
          </a:xfrm>
        </p:spPr>
      </p:pic>
    </p:spTree>
    <p:extLst>
      <p:ext uri="{BB962C8B-B14F-4D97-AF65-F5344CB8AC3E}">
        <p14:creationId xmlns:p14="http://schemas.microsoft.com/office/powerpoint/2010/main" val="56510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poep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96" y="1006968"/>
            <a:ext cx="4762500" cy="3162300"/>
          </a:xfrm>
        </p:spPr>
      </p:pic>
    </p:spTree>
    <p:extLst>
      <p:ext uri="{BB962C8B-B14F-4D97-AF65-F5344CB8AC3E}">
        <p14:creationId xmlns:p14="http://schemas.microsoft.com/office/powerpoint/2010/main" val="3646157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rond/vierkant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509752"/>
            <a:ext cx="8915400" cy="377762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3468414" y="1576552"/>
            <a:ext cx="2459420" cy="3095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7315200" y="1844566"/>
            <a:ext cx="2475186" cy="2827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436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mol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18" y="541338"/>
            <a:ext cx="560833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31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bruin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5" y="696256"/>
            <a:ext cx="5857875" cy="3657600"/>
          </a:xfrm>
        </p:spPr>
      </p:pic>
    </p:spTree>
    <p:extLst>
      <p:ext uri="{BB962C8B-B14F-4D97-AF65-F5344CB8AC3E}">
        <p14:creationId xmlns:p14="http://schemas.microsoft.com/office/powerpoint/2010/main" val="286300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dichtknijpen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51" y="1225713"/>
            <a:ext cx="3492663" cy="2619497"/>
          </a:xfrm>
        </p:spPr>
      </p:pic>
    </p:spTree>
    <p:extLst>
      <p:ext uri="{BB962C8B-B14F-4D97-AF65-F5344CB8AC3E}">
        <p14:creationId xmlns:p14="http://schemas.microsoft.com/office/powerpoint/2010/main" val="162230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stinken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3" y="1092365"/>
            <a:ext cx="3810000" cy="3086100"/>
          </a:xfrm>
        </p:spPr>
      </p:pic>
    </p:spTree>
    <p:extLst>
      <p:ext uri="{BB962C8B-B14F-4D97-AF65-F5344CB8AC3E}">
        <p14:creationId xmlns:p14="http://schemas.microsoft.com/office/powerpoint/2010/main" val="2014265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zitten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83" y="1063539"/>
            <a:ext cx="3396000" cy="3396000"/>
          </a:xfrm>
        </p:spPr>
      </p:pic>
    </p:spTree>
    <p:extLst>
      <p:ext uri="{BB962C8B-B14F-4D97-AF65-F5344CB8AC3E}">
        <p14:creationId xmlns:p14="http://schemas.microsoft.com/office/powerpoint/2010/main" val="1475448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op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50" y="651696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2729483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Ik? Nee!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714759"/>
            <a:ext cx="5665739" cy="3778250"/>
          </a:xfrm>
        </p:spPr>
      </p:pic>
    </p:spTree>
    <p:extLst>
      <p:ext uri="{BB962C8B-B14F-4D97-AF65-F5344CB8AC3E}">
        <p14:creationId xmlns:p14="http://schemas.microsoft.com/office/powerpoint/2010/main" val="2066271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 doe dat zo.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77" y="620166"/>
            <a:ext cx="3692812" cy="3778250"/>
          </a:xfrm>
        </p:spPr>
      </p:pic>
    </p:spTree>
    <p:extLst>
      <p:ext uri="{BB962C8B-B14F-4D97-AF65-F5344CB8AC3E}">
        <p14:creationId xmlns:p14="http://schemas.microsoft.com/office/powerpoint/2010/main" val="3517690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81" y="1336073"/>
            <a:ext cx="3536804" cy="2652603"/>
          </a:xfrm>
        </p:spPr>
      </p:pic>
    </p:spTree>
    <p:extLst>
      <p:ext uri="{BB962C8B-B14F-4D97-AF65-F5344CB8AC3E}">
        <p14:creationId xmlns:p14="http://schemas.microsoft.com/office/powerpoint/2010/main" val="2660580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zijn</a:t>
            </a:r>
            <a:br>
              <a:rPr lang="nl-NL" dirty="0"/>
            </a:br>
            <a:r>
              <a:rPr lang="nl-NL" dirty="0"/>
              <a:t>(op zijn poot)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58" y="635876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615332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2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Luister, wijs aan en zeg maar na</a:t>
            </a:r>
          </a:p>
        </p:txBody>
      </p:sp>
    </p:spTree>
    <p:extLst>
      <p:ext uri="{BB962C8B-B14F-4D97-AF65-F5344CB8AC3E}">
        <p14:creationId xmlns:p14="http://schemas.microsoft.com/office/powerpoint/2010/main" val="92437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kop</a:t>
            </a:r>
          </a:p>
        </p:txBody>
      </p:sp>
      <p:pic>
        <p:nvPicPr>
          <p:cNvPr id="6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39" y="893437"/>
            <a:ext cx="5608339" cy="3778250"/>
          </a:xfrm>
        </p:spPr>
      </p:pic>
      <p:sp>
        <p:nvSpPr>
          <p:cNvPr id="2" name="Ovaal 1"/>
          <p:cNvSpPr/>
          <p:nvPr/>
        </p:nvSpPr>
        <p:spPr>
          <a:xfrm>
            <a:off x="4288221" y="1923392"/>
            <a:ext cx="1986455" cy="23961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577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haas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541338"/>
            <a:ext cx="5667375" cy="3778250"/>
          </a:xfrm>
        </p:spPr>
      </p:pic>
    </p:spTree>
    <p:extLst>
      <p:ext uri="{BB962C8B-B14F-4D97-AF65-F5344CB8AC3E}">
        <p14:creationId xmlns:p14="http://schemas.microsoft.com/office/powerpoint/2010/main" val="347213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geit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43" y="541338"/>
            <a:ext cx="3677890" cy="3778250"/>
          </a:xfrm>
        </p:spPr>
      </p:pic>
    </p:spTree>
    <p:extLst>
      <p:ext uri="{BB962C8B-B14F-4D97-AF65-F5344CB8AC3E}">
        <p14:creationId xmlns:p14="http://schemas.microsoft.com/office/powerpoint/2010/main" val="1830342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koe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21" y="541338"/>
            <a:ext cx="5349734" cy="3778250"/>
          </a:xfrm>
        </p:spPr>
      </p:pic>
    </p:spTree>
    <p:extLst>
      <p:ext uri="{BB962C8B-B14F-4D97-AF65-F5344CB8AC3E}">
        <p14:creationId xmlns:p14="http://schemas.microsoft.com/office/powerpoint/2010/main" val="868320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het </a:t>
            </a:r>
            <a:r>
              <a:rPr lang="nl-NL" dirty="0"/>
              <a:t>varken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55" y="541338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1458702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neus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50" y="1303491"/>
            <a:ext cx="2548125" cy="2590593"/>
          </a:xfrm>
        </p:spPr>
      </p:pic>
    </p:spTree>
    <p:extLst>
      <p:ext uri="{BB962C8B-B14F-4D97-AF65-F5344CB8AC3E}">
        <p14:creationId xmlns:p14="http://schemas.microsoft.com/office/powerpoint/2010/main" val="1456384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poep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96" y="1006968"/>
            <a:ext cx="4762500" cy="3162300"/>
          </a:xfrm>
        </p:spPr>
      </p:pic>
    </p:spTree>
    <p:extLst>
      <p:ext uri="{BB962C8B-B14F-4D97-AF65-F5344CB8AC3E}">
        <p14:creationId xmlns:p14="http://schemas.microsoft.com/office/powerpoint/2010/main" val="4183506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rond/vierkant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509752"/>
            <a:ext cx="8915400" cy="377762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3468414" y="1576552"/>
            <a:ext cx="2459420" cy="3095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7315200" y="1844566"/>
            <a:ext cx="2475186" cy="2827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414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bruin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5" y="696256"/>
            <a:ext cx="5857875" cy="3657600"/>
          </a:xfrm>
        </p:spPr>
      </p:pic>
    </p:spTree>
    <p:extLst>
      <p:ext uri="{BB962C8B-B14F-4D97-AF65-F5344CB8AC3E}">
        <p14:creationId xmlns:p14="http://schemas.microsoft.com/office/powerpoint/2010/main" val="3108686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dichtknijpen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51" y="1225713"/>
            <a:ext cx="3492663" cy="2619497"/>
          </a:xfrm>
        </p:spPr>
      </p:pic>
    </p:spTree>
    <p:extLst>
      <p:ext uri="{BB962C8B-B14F-4D97-AF65-F5344CB8AC3E}">
        <p14:creationId xmlns:p14="http://schemas.microsoft.com/office/powerpoint/2010/main" val="247460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stinken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3" y="1092365"/>
            <a:ext cx="3810000" cy="3086100"/>
          </a:xfrm>
        </p:spPr>
      </p:pic>
    </p:spTree>
    <p:extLst>
      <p:ext uri="{BB962C8B-B14F-4D97-AF65-F5344CB8AC3E}">
        <p14:creationId xmlns:p14="http://schemas.microsoft.com/office/powerpoint/2010/main" val="394189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aarde / de grond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03" y="1128603"/>
            <a:ext cx="4847516" cy="3267190"/>
          </a:xfrm>
        </p:spPr>
      </p:pic>
    </p:spTree>
    <p:extLst>
      <p:ext uri="{BB962C8B-B14F-4D97-AF65-F5344CB8AC3E}">
        <p14:creationId xmlns:p14="http://schemas.microsoft.com/office/powerpoint/2010/main" val="27686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zitten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83" y="1063539"/>
            <a:ext cx="3396000" cy="3396000"/>
          </a:xfrm>
        </p:spPr>
      </p:pic>
    </p:spTree>
    <p:extLst>
      <p:ext uri="{BB962C8B-B14F-4D97-AF65-F5344CB8AC3E}">
        <p14:creationId xmlns:p14="http://schemas.microsoft.com/office/powerpoint/2010/main" val="2178733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op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50" y="651696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1325246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Ik? Nee!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714759"/>
            <a:ext cx="5665739" cy="3778250"/>
          </a:xfrm>
        </p:spPr>
      </p:pic>
    </p:spTree>
    <p:extLst>
      <p:ext uri="{BB962C8B-B14F-4D97-AF65-F5344CB8AC3E}">
        <p14:creationId xmlns:p14="http://schemas.microsoft.com/office/powerpoint/2010/main" val="2807321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 doe dat zo.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77" y="620166"/>
            <a:ext cx="3692812" cy="3778250"/>
          </a:xfrm>
        </p:spPr>
      </p:pic>
    </p:spTree>
    <p:extLst>
      <p:ext uri="{BB962C8B-B14F-4D97-AF65-F5344CB8AC3E}">
        <p14:creationId xmlns:p14="http://schemas.microsoft.com/office/powerpoint/2010/main" val="734363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81" y="1336073"/>
            <a:ext cx="3536804" cy="2652603"/>
          </a:xfrm>
        </p:spPr>
      </p:pic>
    </p:spTree>
    <p:extLst>
      <p:ext uri="{BB962C8B-B14F-4D97-AF65-F5344CB8AC3E}">
        <p14:creationId xmlns:p14="http://schemas.microsoft.com/office/powerpoint/2010/main" val="3338674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zijn</a:t>
            </a:r>
            <a:br>
              <a:rPr lang="nl-NL" dirty="0"/>
            </a:br>
            <a:r>
              <a:rPr lang="nl-NL" dirty="0"/>
              <a:t>(op zijn poot)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58" y="635876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7308960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 3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herhalen</a:t>
            </a:r>
          </a:p>
        </p:txBody>
      </p:sp>
    </p:spTree>
    <p:extLst>
      <p:ext uri="{BB962C8B-B14F-4D97-AF65-F5344CB8AC3E}">
        <p14:creationId xmlns:p14="http://schemas.microsoft.com/office/powerpoint/2010/main" val="1953433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haas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541338"/>
            <a:ext cx="5667375" cy="3778250"/>
          </a:xfrm>
        </p:spPr>
      </p:pic>
    </p:spTree>
    <p:extLst>
      <p:ext uri="{BB962C8B-B14F-4D97-AF65-F5344CB8AC3E}">
        <p14:creationId xmlns:p14="http://schemas.microsoft.com/office/powerpoint/2010/main" val="3032175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geit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43" y="541338"/>
            <a:ext cx="3677890" cy="3778250"/>
          </a:xfrm>
        </p:spPr>
      </p:pic>
    </p:spTree>
    <p:extLst>
      <p:ext uri="{BB962C8B-B14F-4D97-AF65-F5344CB8AC3E}">
        <p14:creationId xmlns:p14="http://schemas.microsoft.com/office/powerpoint/2010/main" val="24893773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koe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21" y="541338"/>
            <a:ext cx="5349734" cy="3778250"/>
          </a:xfrm>
        </p:spPr>
      </p:pic>
    </p:spTree>
    <p:extLst>
      <p:ext uri="{BB962C8B-B14F-4D97-AF65-F5344CB8AC3E}">
        <p14:creationId xmlns:p14="http://schemas.microsoft.com/office/powerpoint/2010/main" val="2430847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56" y="658356"/>
            <a:ext cx="3914884" cy="5294221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duif</a:t>
            </a:r>
          </a:p>
        </p:txBody>
      </p:sp>
    </p:spTree>
    <p:extLst>
      <p:ext uri="{BB962C8B-B14F-4D97-AF65-F5344CB8AC3E}">
        <p14:creationId xmlns:p14="http://schemas.microsoft.com/office/powerpoint/2010/main" val="3445710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het </a:t>
            </a:r>
            <a:r>
              <a:rPr lang="nl-NL" dirty="0"/>
              <a:t>varken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55" y="541338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2618995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neus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50" y="1303491"/>
            <a:ext cx="2548125" cy="2590593"/>
          </a:xfrm>
        </p:spPr>
      </p:pic>
    </p:spTree>
    <p:extLst>
      <p:ext uri="{BB962C8B-B14F-4D97-AF65-F5344CB8AC3E}">
        <p14:creationId xmlns:p14="http://schemas.microsoft.com/office/powerpoint/2010/main" val="18344600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poep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96" y="1006968"/>
            <a:ext cx="4762500" cy="3162300"/>
          </a:xfrm>
        </p:spPr>
      </p:pic>
    </p:spTree>
    <p:extLst>
      <p:ext uri="{BB962C8B-B14F-4D97-AF65-F5344CB8AC3E}">
        <p14:creationId xmlns:p14="http://schemas.microsoft.com/office/powerpoint/2010/main" val="2494128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rond/vierkant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89212" y="509752"/>
            <a:ext cx="8915400" cy="377762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3468414" y="1576552"/>
            <a:ext cx="2459420" cy="3095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7315200" y="1844566"/>
            <a:ext cx="2475186" cy="2827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0610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bruin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45" y="696256"/>
            <a:ext cx="5857875" cy="3657600"/>
          </a:xfrm>
        </p:spPr>
      </p:pic>
    </p:spTree>
    <p:extLst>
      <p:ext uri="{BB962C8B-B14F-4D97-AF65-F5344CB8AC3E}">
        <p14:creationId xmlns:p14="http://schemas.microsoft.com/office/powerpoint/2010/main" val="16509260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dichtknijpen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51" y="1225713"/>
            <a:ext cx="3492663" cy="2619497"/>
          </a:xfrm>
        </p:spPr>
      </p:pic>
    </p:spTree>
    <p:extLst>
      <p:ext uri="{BB962C8B-B14F-4D97-AF65-F5344CB8AC3E}">
        <p14:creationId xmlns:p14="http://schemas.microsoft.com/office/powerpoint/2010/main" val="2575208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stinken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3" y="1092365"/>
            <a:ext cx="3810000" cy="3086100"/>
          </a:xfrm>
        </p:spPr>
      </p:pic>
    </p:spTree>
    <p:extLst>
      <p:ext uri="{BB962C8B-B14F-4D97-AF65-F5344CB8AC3E}">
        <p14:creationId xmlns:p14="http://schemas.microsoft.com/office/powerpoint/2010/main" val="658798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zitten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83" y="1063539"/>
            <a:ext cx="3396000" cy="3396000"/>
          </a:xfrm>
        </p:spPr>
      </p:pic>
    </p:spTree>
    <p:extLst>
      <p:ext uri="{BB962C8B-B14F-4D97-AF65-F5344CB8AC3E}">
        <p14:creationId xmlns:p14="http://schemas.microsoft.com/office/powerpoint/2010/main" val="30142865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op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50" y="651696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3984269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Ik? Nee!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13" y="714759"/>
            <a:ext cx="5665739" cy="3778250"/>
          </a:xfrm>
        </p:spPr>
      </p:pic>
    </p:spTree>
    <p:extLst>
      <p:ext uri="{BB962C8B-B14F-4D97-AF65-F5344CB8AC3E}">
        <p14:creationId xmlns:p14="http://schemas.microsoft.com/office/powerpoint/2010/main" val="224274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poot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12" y="1544747"/>
            <a:ext cx="2884542" cy="3126940"/>
          </a:xfrm>
        </p:spPr>
      </p:pic>
    </p:spTree>
    <p:extLst>
      <p:ext uri="{BB962C8B-B14F-4D97-AF65-F5344CB8AC3E}">
        <p14:creationId xmlns:p14="http://schemas.microsoft.com/office/powerpoint/2010/main" val="2582326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 doe dat zo.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277" y="620166"/>
            <a:ext cx="3692812" cy="3778250"/>
          </a:xfrm>
        </p:spPr>
      </p:pic>
    </p:spTree>
    <p:extLst>
      <p:ext uri="{BB962C8B-B14F-4D97-AF65-F5344CB8AC3E}">
        <p14:creationId xmlns:p14="http://schemas.microsoft.com/office/powerpoint/2010/main" val="1664519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Ik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81" y="1336073"/>
            <a:ext cx="3536804" cy="2652603"/>
          </a:xfrm>
        </p:spPr>
      </p:pic>
    </p:spTree>
    <p:extLst>
      <p:ext uri="{BB962C8B-B14F-4D97-AF65-F5344CB8AC3E}">
        <p14:creationId xmlns:p14="http://schemas.microsoft.com/office/powerpoint/2010/main" val="39389816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zijn</a:t>
            </a:r>
            <a:br>
              <a:rPr lang="nl-NL" dirty="0"/>
            </a:br>
            <a:r>
              <a:rPr lang="nl-NL" dirty="0"/>
              <a:t>(op zijn poot)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58" y="635876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13881390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verhaal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Luister, wijs en doe maar mee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340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dag 3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0633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bromvlieg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30" y="541338"/>
            <a:ext cx="5454515" cy="3778250"/>
          </a:xfrm>
        </p:spPr>
      </p:pic>
    </p:spTree>
    <p:extLst>
      <p:ext uri="{BB962C8B-B14F-4D97-AF65-F5344CB8AC3E}">
        <p14:creationId xmlns:p14="http://schemas.microsoft.com/office/powerpoint/2010/main" val="16829387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hond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66" y="541338"/>
            <a:ext cx="3264644" cy="3778250"/>
          </a:xfrm>
        </p:spPr>
      </p:pic>
    </p:spTree>
    <p:extLst>
      <p:ext uri="{BB962C8B-B14F-4D97-AF65-F5344CB8AC3E}">
        <p14:creationId xmlns:p14="http://schemas.microsoft.com/office/powerpoint/2010/main" val="3178858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hok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63" y="541338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32564811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eten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98" y="541338"/>
            <a:ext cx="5639179" cy="3778250"/>
          </a:xfrm>
        </p:spPr>
      </p:pic>
    </p:spTree>
    <p:extLst>
      <p:ext uri="{BB962C8B-B14F-4D97-AF65-F5344CB8AC3E}">
        <p14:creationId xmlns:p14="http://schemas.microsoft.com/office/powerpoint/2010/main" val="31861520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zeggen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41" y="1351182"/>
            <a:ext cx="4313237" cy="2756914"/>
          </a:xfrm>
        </p:spPr>
      </p:pic>
    </p:spTree>
    <p:extLst>
      <p:ext uri="{BB962C8B-B14F-4D97-AF65-F5344CB8AC3E}">
        <p14:creationId xmlns:p14="http://schemas.microsoft.com/office/powerpoint/2010/main" val="101593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de spetter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9" y="1030124"/>
            <a:ext cx="2654237" cy="2800678"/>
          </a:xfrm>
        </p:spPr>
      </p:pic>
    </p:spTree>
    <p:extLst>
      <p:ext uri="{BB962C8B-B14F-4D97-AF65-F5344CB8AC3E}">
        <p14:creationId xmlns:p14="http://schemas.microsoft.com/office/powerpoint/2010/main" val="4100112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liggen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00" y="541338"/>
            <a:ext cx="6606775" cy="3778250"/>
          </a:xfrm>
        </p:spPr>
      </p:pic>
    </p:spTree>
    <p:extLst>
      <p:ext uri="{BB962C8B-B14F-4D97-AF65-F5344CB8AC3E}">
        <p14:creationId xmlns:p14="http://schemas.microsoft.com/office/powerpoint/2010/main" val="13804052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klimmen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44" y="719919"/>
            <a:ext cx="3421088" cy="3421088"/>
          </a:xfrm>
        </p:spPr>
      </p:pic>
    </p:spTree>
    <p:extLst>
      <p:ext uri="{BB962C8B-B14F-4D97-AF65-F5344CB8AC3E}">
        <p14:creationId xmlns:p14="http://schemas.microsoft.com/office/powerpoint/2010/main" val="33843053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twee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16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85383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boven (boven de grond)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2932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8663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het is rond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  <p:sp>
        <p:nvSpPr>
          <p:cNvPr id="2" name="Ovaal 1"/>
          <p:cNvSpPr/>
          <p:nvPr/>
        </p:nvSpPr>
        <p:spPr>
          <a:xfrm>
            <a:off x="5328745" y="1040524"/>
            <a:ext cx="2522483" cy="3153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401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het is bruin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10252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snel / langzaam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28" y="614054"/>
            <a:ext cx="4018198" cy="3012015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23" y="608671"/>
            <a:ext cx="5247649" cy="30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92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dag 4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6468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zien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46" y="1189559"/>
            <a:ext cx="2824449" cy="3124320"/>
          </a:xfrm>
        </p:spPr>
      </p:pic>
    </p:spTree>
    <p:extLst>
      <p:ext uri="{BB962C8B-B14F-4D97-AF65-F5344CB8AC3E}">
        <p14:creationId xmlns:p14="http://schemas.microsoft.com/office/powerpoint/2010/main" val="158524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  <a:ln>
            <a:noFill/>
          </a:ln>
        </p:spPr>
        <p:txBody>
          <a:bodyPr/>
          <a:lstStyle/>
          <a:p>
            <a:pPr algn="ctr"/>
            <a:r>
              <a:rPr lang="nl-NL" dirty="0">
                <a:solidFill>
                  <a:srgbClr val="FF0000"/>
                </a:solidFill>
              </a:rPr>
              <a:t>het</a:t>
            </a:r>
            <a:r>
              <a:rPr lang="nl-NL" dirty="0"/>
              <a:t> paard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95" y="1063738"/>
            <a:ext cx="4110976" cy="2974229"/>
          </a:xfrm>
        </p:spPr>
      </p:pic>
    </p:spTree>
    <p:extLst>
      <p:ext uri="{BB962C8B-B14F-4D97-AF65-F5344CB8AC3E}">
        <p14:creationId xmlns:p14="http://schemas.microsoft.com/office/powerpoint/2010/main" val="6457916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roepen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63" y="541338"/>
            <a:ext cx="3778250" cy="3778250"/>
          </a:xfrm>
        </p:spPr>
      </p:pic>
    </p:spTree>
    <p:extLst>
      <p:ext uri="{BB962C8B-B14F-4D97-AF65-F5344CB8AC3E}">
        <p14:creationId xmlns:p14="http://schemas.microsoft.com/office/powerpoint/2010/main" val="27690090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doen </a:t>
            </a:r>
            <a:br>
              <a:rPr lang="nl-NL" dirty="0"/>
            </a:br>
            <a:r>
              <a:rPr lang="nl-NL" dirty="0"/>
              <a:t>(ik doe het zo…)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48" y="541338"/>
            <a:ext cx="5456880" cy="3778250"/>
          </a:xfrm>
        </p:spPr>
      </p:pic>
    </p:spTree>
    <p:extLst>
      <p:ext uri="{BB962C8B-B14F-4D97-AF65-F5344CB8AC3E}">
        <p14:creationId xmlns:p14="http://schemas.microsoft.com/office/powerpoint/2010/main" val="18489416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vragen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02" y="611177"/>
            <a:ext cx="3638571" cy="3638571"/>
          </a:xfrm>
        </p:spPr>
      </p:pic>
    </p:spTree>
    <p:extLst>
      <p:ext uri="{BB962C8B-B14F-4D97-AF65-F5344CB8AC3E}">
        <p14:creationId xmlns:p14="http://schemas.microsoft.com/office/powerpoint/2010/main" val="18052277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verdwijnen</a:t>
            </a:r>
            <a:br>
              <a:rPr lang="nl-NL" dirty="0"/>
            </a:br>
            <a:r>
              <a:rPr lang="nl-NL" dirty="0"/>
              <a:t>(de mol verdwijnt weer in de grond)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90" y="541338"/>
            <a:ext cx="5622395" cy="3778250"/>
          </a:xfrm>
        </p:spPr>
      </p:pic>
    </p:spTree>
    <p:extLst>
      <p:ext uri="{BB962C8B-B14F-4D97-AF65-F5344CB8AC3E}">
        <p14:creationId xmlns:p14="http://schemas.microsoft.com/office/powerpoint/2010/main" val="27073501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hebben</a:t>
            </a:r>
            <a:br>
              <a:rPr lang="nl-NL" dirty="0"/>
            </a:br>
            <a:r>
              <a:rPr lang="nl-NL" dirty="0"/>
              <a:t>(heb jij op mijn kop gepoept?)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55" y="712679"/>
            <a:ext cx="5214828" cy="3677826"/>
          </a:xfrm>
        </p:spPr>
      </p:pic>
      <p:sp>
        <p:nvSpPr>
          <p:cNvPr id="3" name="Ovaal 2"/>
          <p:cNvSpPr/>
          <p:nvPr/>
        </p:nvSpPr>
        <p:spPr>
          <a:xfrm>
            <a:off x="3594538" y="712679"/>
            <a:ext cx="930165" cy="5327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27950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ah(a)!</a:t>
            </a:r>
            <a:br>
              <a:rPr lang="nl-NL" dirty="0"/>
            </a:br>
            <a:r>
              <a:rPr lang="nl-NL" dirty="0"/>
              <a:t>(nu weet ik het)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6" y="1273169"/>
            <a:ext cx="3473943" cy="2904216"/>
          </a:xfrm>
        </p:spPr>
      </p:pic>
    </p:spTree>
    <p:extLst>
      <p:ext uri="{BB962C8B-B14F-4D97-AF65-F5344CB8AC3E}">
        <p14:creationId xmlns:p14="http://schemas.microsoft.com/office/powerpoint/2010/main" val="18354162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/>
            </a:r>
            <a:br>
              <a:rPr lang="nl-NL" dirty="0"/>
            </a:br>
            <a:r>
              <a:rPr lang="nl-NL" dirty="0"/>
              <a:t>plets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0" y="336386"/>
            <a:ext cx="6436259" cy="4451140"/>
          </a:xfrm>
        </p:spPr>
      </p:pic>
      <p:sp>
        <p:nvSpPr>
          <p:cNvPr id="3" name="Ovaal 2"/>
          <p:cNvSpPr/>
          <p:nvPr/>
        </p:nvSpPr>
        <p:spPr>
          <a:xfrm>
            <a:off x="7252138" y="1545021"/>
            <a:ext cx="488731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801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tevreden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92" y="541338"/>
            <a:ext cx="2839591" cy="3778250"/>
          </a:xfrm>
        </p:spPr>
      </p:pic>
    </p:spTree>
    <p:extLst>
      <p:ext uri="{BB962C8B-B14F-4D97-AF65-F5344CB8AC3E}">
        <p14:creationId xmlns:p14="http://schemas.microsoft.com/office/powerpoint/2010/main" val="22455056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dag 5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7826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10840" y="4671687"/>
            <a:ext cx="8911687" cy="1280890"/>
          </a:xfrm>
        </p:spPr>
        <p:txBody>
          <a:bodyPr/>
          <a:lstStyle/>
          <a:p>
            <a:pPr algn="ctr"/>
            <a:r>
              <a:rPr lang="nl-NL" dirty="0"/>
              <a:t>wat</a:t>
            </a:r>
            <a:br>
              <a:rPr lang="nl-NL" dirty="0"/>
            </a:br>
            <a:r>
              <a:rPr lang="nl-NL" dirty="0"/>
              <a:t>(wat zeg je?)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2210840" y="541283"/>
            <a:ext cx="8915400" cy="377762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365150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2819</TotalTime>
  <Words>240</Words>
  <Application>Microsoft Office PowerPoint</Application>
  <PresentationFormat>Breedbeeld</PresentationFormat>
  <Paragraphs>113</Paragraphs>
  <Slides>106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106</vt:i4>
      </vt:variant>
    </vt:vector>
  </HeadingPairs>
  <TitlesOfParts>
    <vt:vector size="112" baseType="lpstr">
      <vt:lpstr>Antique Olive</vt:lpstr>
      <vt:lpstr>Arial</vt:lpstr>
      <vt:lpstr>Century Gothic</vt:lpstr>
      <vt:lpstr>Wingdings</vt:lpstr>
      <vt:lpstr>Wingdings 3</vt:lpstr>
      <vt:lpstr>Sliert</vt:lpstr>
      <vt:lpstr>Over een kleine mol die wil weten wie er op zijn kop gepoept heeft</vt:lpstr>
      <vt:lpstr>PowerPoint-presentatie</vt:lpstr>
      <vt:lpstr>de mol</vt:lpstr>
      <vt:lpstr>de kop</vt:lpstr>
      <vt:lpstr>de aarde / de grond</vt:lpstr>
      <vt:lpstr>de duif</vt:lpstr>
      <vt:lpstr>de poot</vt:lpstr>
      <vt:lpstr>de spetter</vt:lpstr>
      <vt:lpstr>het paard</vt:lpstr>
      <vt:lpstr>klein / groot</vt:lpstr>
      <vt:lpstr>steken</vt:lpstr>
      <vt:lpstr>vallen</vt:lpstr>
      <vt:lpstr>vragen</vt:lpstr>
      <vt:lpstr>antwoorden</vt:lpstr>
      <vt:lpstr>poepen</vt:lpstr>
      <vt:lpstr>wel hier en gunter!!</vt:lpstr>
      <vt:lpstr>wie heeft er op mijn kop gepoept?</vt:lpstr>
      <vt:lpstr>heb jij op mijn kop gepoept?</vt:lpstr>
      <vt:lpstr>de</vt:lpstr>
      <vt:lpstr>het</vt:lpstr>
      <vt:lpstr>Les 2</vt:lpstr>
      <vt:lpstr>Stap 1</vt:lpstr>
      <vt:lpstr>de haas</vt:lpstr>
      <vt:lpstr>de geit</vt:lpstr>
      <vt:lpstr>de koe</vt:lpstr>
      <vt:lpstr>het varken</vt:lpstr>
      <vt:lpstr>de neus</vt:lpstr>
      <vt:lpstr>de poep</vt:lpstr>
      <vt:lpstr>rond/vierkant</vt:lpstr>
      <vt:lpstr>bruin</vt:lpstr>
      <vt:lpstr>dichtknijpen</vt:lpstr>
      <vt:lpstr>stinken</vt:lpstr>
      <vt:lpstr>zitten</vt:lpstr>
      <vt:lpstr>op</vt:lpstr>
      <vt:lpstr>Ik? Nee!</vt:lpstr>
      <vt:lpstr>Ik doe dat zo.</vt:lpstr>
      <vt:lpstr>Ik</vt:lpstr>
      <vt:lpstr>zijn (op zijn poot)</vt:lpstr>
      <vt:lpstr>Stap 2</vt:lpstr>
      <vt:lpstr>de haas</vt:lpstr>
      <vt:lpstr>de geit</vt:lpstr>
      <vt:lpstr>de koe</vt:lpstr>
      <vt:lpstr>het varken</vt:lpstr>
      <vt:lpstr>de neus</vt:lpstr>
      <vt:lpstr>de poep</vt:lpstr>
      <vt:lpstr>rond/vierkant</vt:lpstr>
      <vt:lpstr>bruin</vt:lpstr>
      <vt:lpstr>dichtknijpen</vt:lpstr>
      <vt:lpstr>stinken</vt:lpstr>
      <vt:lpstr>zitten</vt:lpstr>
      <vt:lpstr>op</vt:lpstr>
      <vt:lpstr>Ik? Nee!</vt:lpstr>
      <vt:lpstr>Ik doe dat zo.</vt:lpstr>
      <vt:lpstr>Ik</vt:lpstr>
      <vt:lpstr>zijn (op zijn poot)</vt:lpstr>
      <vt:lpstr>Stap 3</vt:lpstr>
      <vt:lpstr>de haas</vt:lpstr>
      <vt:lpstr>de geit</vt:lpstr>
      <vt:lpstr>de koe</vt:lpstr>
      <vt:lpstr>het varken</vt:lpstr>
      <vt:lpstr>de neus</vt:lpstr>
      <vt:lpstr>de poep</vt:lpstr>
      <vt:lpstr>rond/vierkant</vt:lpstr>
      <vt:lpstr>bruin</vt:lpstr>
      <vt:lpstr>dichtknijpen</vt:lpstr>
      <vt:lpstr>stinken</vt:lpstr>
      <vt:lpstr>zitten</vt:lpstr>
      <vt:lpstr>op</vt:lpstr>
      <vt:lpstr>Ik? Nee!</vt:lpstr>
      <vt:lpstr>Ik doe dat zo.</vt:lpstr>
      <vt:lpstr>Ik</vt:lpstr>
      <vt:lpstr>zijn (op zijn poot)</vt:lpstr>
      <vt:lpstr>Het verhaal</vt:lpstr>
      <vt:lpstr>dag 3</vt:lpstr>
      <vt:lpstr>de bromvlieg</vt:lpstr>
      <vt:lpstr>de hond</vt:lpstr>
      <vt:lpstr>het hok</vt:lpstr>
      <vt:lpstr>eten</vt:lpstr>
      <vt:lpstr>zeggen</vt:lpstr>
      <vt:lpstr>liggen</vt:lpstr>
      <vt:lpstr>klimmen</vt:lpstr>
      <vt:lpstr>twee</vt:lpstr>
      <vt:lpstr>boven (boven de grond)</vt:lpstr>
      <vt:lpstr>in</vt:lpstr>
      <vt:lpstr>het is rond</vt:lpstr>
      <vt:lpstr>het is bruin</vt:lpstr>
      <vt:lpstr>snel / langzaam</vt:lpstr>
      <vt:lpstr>dag 4</vt:lpstr>
      <vt:lpstr>zien</vt:lpstr>
      <vt:lpstr>roepen</vt:lpstr>
      <vt:lpstr>doen  (ik doe het zo…)</vt:lpstr>
      <vt:lpstr>vragen</vt:lpstr>
      <vt:lpstr>verdwijnen (de mol verdwijnt weer in de grond)</vt:lpstr>
      <vt:lpstr>hebben (heb jij op mijn kop gepoept?)</vt:lpstr>
      <vt:lpstr>ah(a)! (nu weet ik het)</vt:lpstr>
      <vt:lpstr> plets</vt:lpstr>
      <vt:lpstr>tevreden</vt:lpstr>
      <vt:lpstr>dag 5</vt:lpstr>
      <vt:lpstr>wat (wat zeg je?)</vt:lpstr>
      <vt:lpstr>van (het boek is van mij)</vt:lpstr>
      <vt:lpstr>aan (de mol vraagt aan het paard..)</vt:lpstr>
      <vt:lpstr>en (de duif, ‘t paard en de geit)</vt:lpstr>
      <vt:lpstr>nu (nu sta ik stil, nu pak ik een schaar)</vt:lpstr>
      <vt:lpstr>daar/ hier</vt:lpstr>
      <vt:lpstr>PowerPoint-presentatie</vt:lpstr>
      <vt:lpstr>Dag 6</vt:lpstr>
    </vt:vector>
  </TitlesOfParts>
  <Company>QLiCT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 een kleine mol die wil weten wie er op zijn kop gepoept heeft</dc:title>
  <dc:creator>staf</dc:creator>
  <cp:lastModifiedBy>aurora smit</cp:lastModifiedBy>
  <cp:revision>18</cp:revision>
  <dcterms:created xsi:type="dcterms:W3CDTF">2014-09-29T14:40:05Z</dcterms:created>
  <dcterms:modified xsi:type="dcterms:W3CDTF">2018-03-19T14:20:18Z</dcterms:modified>
</cp:coreProperties>
</file>